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6" r:id="rId2"/>
    <p:sldId id="256" r:id="rId3"/>
    <p:sldId id="259" r:id="rId4"/>
    <p:sldId id="297" r:id="rId5"/>
    <p:sldId id="261" r:id="rId6"/>
    <p:sldId id="298" r:id="rId7"/>
    <p:sldId id="293" r:id="rId8"/>
    <p:sldId id="299" r:id="rId9"/>
    <p:sldId id="267" r:id="rId10"/>
    <p:sldId id="300" r:id="rId11"/>
    <p:sldId id="294" r:id="rId12"/>
    <p:sldId id="301" r:id="rId13"/>
    <p:sldId id="271" r:id="rId14"/>
    <p:sldId id="302" r:id="rId15"/>
    <p:sldId id="295" r:id="rId16"/>
    <p:sldId id="303" r:id="rId17"/>
    <p:sldId id="275" r:id="rId18"/>
    <p:sldId id="304" r:id="rId19"/>
    <p:sldId id="296" r:id="rId20"/>
    <p:sldId id="305" r:id="rId21"/>
    <p:sldId id="290" r:id="rId22"/>
    <p:sldId id="306" r:id="rId23"/>
    <p:sldId id="29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9C10"/>
    <a:srgbClr val="C25C17"/>
    <a:srgbClr val="663300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76" y="2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audio1.wav>
</file>

<file path=ppt/media/audio2.wav>
</file>

<file path=ppt/media/audio3.wav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057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4660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3917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4708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2046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695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0019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9954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5563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1460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113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lumMod val="2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E290D-2EA2-4667-8C1A-D355FE94B7BD}" type="datetimeFigureOut">
              <a:rPr lang="en-GB" smtClean="0"/>
              <a:t>15/02/2017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692EE-382E-4EDF-8A71-0F93A2A840F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8580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ntrance BG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Logo"/>
          <p:cNvGrpSpPr/>
          <p:nvPr/>
        </p:nvGrpSpPr>
        <p:grpSpPr>
          <a:xfrm>
            <a:off x="5518571" y="6588000"/>
            <a:ext cx="1154858" cy="270000"/>
            <a:chOff x="4428892" y="1761892"/>
            <a:chExt cx="1154858" cy="270000"/>
          </a:xfrm>
        </p:grpSpPr>
        <p:pic>
          <p:nvPicPr>
            <p:cNvPr id="8" name="TL"/>
            <p:cNvPicPr>
              <a:picLocks noChangeAspect="1"/>
            </p:cNvPicPr>
            <p:nvPr/>
          </p:nvPicPr>
          <p:blipFill>
            <a:blip r:embed="rId3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28892" y="1761892"/>
              <a:ext cx="270000" cy="270000"/>
            </a:xfrm>
            <a:prstGeom prst="rect">
              <a:avLst/>
            </a:prstGeom>
          </p:spPr>
        </p:pic>
        <p:sp>
          <p:nvSpPr>
            <p:cNvPr id="9" name="tekhnologic"/>
            <p:cNvSpPr/>
            <p:nvPr/>
          </p:nvSpPr>
          <p:spPr>
            <a:xfrm>
              <a:off x="4698892" y="1804559"/>
              <a:ext cx="884858" cy="184666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0" cap="none" spc="0" dirty="0">
                  <a:ln w="0"/>
                  <a:solidFill>
                    <a:srgbClr val="D59C1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entury Gothic" panose="020B0502020202020204" pitchFamily="34" charset="0"/>
                </a:rPr>
                <a:t>tekhnologic</a:t>
              </a:r>
            </a:p>
          </p:txBody>
        </p:sp>
      </p:grpSp>
      <p:pic>
        <p:nvPicPr>
          <p:cNvPr id="2" name="Wall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481" y="1726388"/>
            <a:ext cx="4484218" cy="3558940"/>
          </a:xfrm>
          <a:prstGeom prst="rect">
            <a:avLst/>
          </a:prstGeom>
        </p:spPr>
      </p:pic>
      <p:pic>
        <p:nvPicPr>
          <p:cNvPr id="3" name="Doorway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2258" y="2405328"/>
            <a:ext cx="2033326" cy="2880000"/>
          </a:xfrm>
          <a:prstGeom prst="rect">
            <a:avLst/>
          </a:prstGeom>
        </p:spPr>
      </p:pic>
      <p:pic>
        <p:nvPicPr>
          <p:cNvPr id="4" name="Door">
            <a:hlinkClick r:id="" action="ppaction://hlinkshowjump?jump=nextslide">
              <a:snd r:embed="rId6" name="suction.wav"/>
            </a:hlinkClick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890" y="2585328"/>
            <a:ext cx="1663891" cy="2700000"/>
          </a:xfrm>
          <a:prstGeom prst="rect">
            <a:avLst/>
          </a:prstGeom>
        </p:spPr>
      </p:pic>
      <p:sp>
        <p:nvSpPr>
          <p:cNvPr id="5" name="Text 1: Instruction"/>
          <p:cNvSpPr/>
          <p:nvPr/>
        </p:nvSpPr>
        <p:spPr>
          <a:xfrm>
            <a:off x="3789923" y="5285328"/>
            <a:ext cx="461216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perspectiveRelaxedModerately"/>
              <a:lightRig rig="threePt" dir="t"/>
            </a:scene3d>
          </a:bodyPr>
          <a:lstStyle/>
          <a:p>
            <a:pPr algn="ctr"/>
            <a:r>
              <a:rPr lang="en-US" sz="36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adley Hand ITC" panose="03070402050302030203" pitchFamily="66" charset="0"/>
              </a:rPr>
              <a:t>Are you ready to enter </a:t>
            </a:r>
          </a:p>
        </p:txBody>
      </p:sp>
      <p:sp>
        <p:nvSpPr>
          <p:cNvPr id="16" name="Text 2: Title"/>
          <p:cNvSpPr/>
          <p:nvPr/>
        </p:nvSpPr>
        <p:spPr>
          <a:xfrm>
            <a:off x="1935191" y="6305507"/>
            <a:ext cx="8217314" cy="1015663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  <a:scene3d>
              <a:camera prst="perspectiveRelaxedModerately"/>
              <a:lightRig rig="threePt" dir="t"/>
            </a:scene3d>
          </a:bodyPr>
          <a:lstStyle/>
          <a:p>
            <a:pPr algn="ctr"/>
            <a:r>
              <a:rPr lang="en-US" sz="6000" b="1" cap="none" spc="0" dirty="0">
                <a:ln w="0"/>
                <a:solidFill>
                  <a:schemeClr val="tx1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adley Hand ITC" panose="03070402050302030203" pitchFamily="66" charset="0"/>
              </a:rPr>
              <a:t>THE DUNGEON?</a:t>
            </a:r>
          </a:p>
        </p:txBody>
      </p:sp>
    </p:spTree>
    <p:extLst>
      <p:ext uri="{BB962C8B-B14F-4D97-AF65-F5344CB8AC3E}">
        <p14:creationId xmlns:p14="http://schemas.microsoft.com/office/powerpoint/2010/main" val="3081333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rid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85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rt 1"/>
          <p:cNvSpPr/>
          <p:nvPr/>
        </p:nvSpPr>
        <p:spPr>
          <a:xfrm>
            <a:off x="5078869" y="5764810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Heart 2"/>
          <p:cNvSpPr/>
          <p:nvPr/>
        </p:nvSpPr>
        <p:spPr>
          <a:xfrm>
            <a:off x="5826000" y="5764810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Heart 3"/>
          <p:cNvSpPr/>
          <p:nvPr/>
        </p:nvSpPr>
        <p:spPr>
          <a:xfrm>
            <a:off x="6573131" y="5764810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Monster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81" y="300950"/>
            <a:ext cx="336521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120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rid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223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rt 1"/>
          <p:cNvSpPr/>
          <p:nvPr/>
        </p:nvSpPr>
        <p:spPr>
          <a:xfrm>
            <a:off x="4707162" y="5761092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Heart 2"/>
          <p:cNvSpPr/>
          <p:nvPr/>
        </p:nvSpPr>
        <p:spPr>
          <a:xfrm>
            <a:off x="5454293" y="5761092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Heart 3"/>
          <p:cNvSpPr/>
          <p:nvPr/>
        </p:nvSpPr>
        <p:spPr>
          <a:xfrm>
            <a:off x="6201424" y="5761092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Heart 4"/>
          <p:cNvSpPr/>
          <p:nvPr/>
        </p:nvSpPr>
        <p:spPr>
          <a:xfrm>
            <a:off x="6948555" y="5761092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Monster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81" y="300950"/>
            <a:ext cx="336521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799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rid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835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rt 1"/>
          <p:cNvSpPr/>
          <p:nvPr/>
        </p:nvSpPr>
        <p:spPr>
          <a:xfrm>
            <a:off x="4707162" y="5761092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Heart 2"/>
          <p:cNvSpPr/>
          <p:nvPr/>
        </p:nvSpPr>
        <p:spPr>
          <a:xfrm>
            <a:off x="5454293" y="5761092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Heart 3"/>
          <p:cNvSpPr/>
          <p:nvPr/>
        </p:nvSpPr>
        <p:spPr>
          <a:xfrm>
            <a:off x="6201424" y="5761092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Heart 4"/>
          <p:cNvSpPr/>
          <p:nvPr/>
        </p:nvSpPr>
        <p:spPr>
          <a:xfrm>
            <a:off x="6948555" y="5761092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Monster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81" y="300950"/>
            <a:ext cx="336521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170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rid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15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rt 1"/>
          <p:cNvSpPr/>
          <p:nvPr/>
        </p:nvSpPr>
        <p:spPr>
          <a:xfrm>
            <a:off x="4331737" y="5779678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Heart 2"/>
          <p:cNvSpPr/>
          <p:nvPr/>
        </p:nvSpPr>
        <p:spPr>
          <a:xfrm>
            <a:off x="5078868" y="5779678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Heart 3"/>
          <p:cNvSpPr/>
          <p:nvPr/>
        </p:nvSpPr>
        <p:spPr>
          <a:xfrm>
            <a:off x="5825999" y="5779678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Heart 4"/>
          <p:cNvSpPr/>
          <p:nvPr/>
        </p:nvSpPr>
        <p:spPr>
          <a:xfrm>
            <a:off x="6573130" y="5779678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Heart 5"/>
          <p:cNvSpPr/>
          <p:nvPr/>
        </p:nvSpPr>
        <p:spPr>
          <a:xfrm>
            <a:off x="7320261" y="5779678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Monster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81" y="300950"/>
            <a:ext cx="336521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78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rid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21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rt 1"/>
          <p:cNvSpPr/>
          <p:nvPr/>
        </p:nvSpPr>
        <p:spPr>
          <a:xfrm>
            <a:off x="4331737" y="5779678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Heart 2"/>
          <p:cNvSpPr/>
          <p:nvPr/>
        </p:nvSpPr>
        <p:spPr>
          <a:xfrm>
            <a:off x="5078868" y="5779678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Heart 3"/>
          <p:cNvSpPr/>
          <p:nvPr/>
        </p:nvSpPr>
        <p:spPr>
          <a:xfrm>
            <a:off x="5825999" y="5779678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Heart 4"/>
          <p:cNvSpPr/>
          <p:nvPr/>
        </p:nvSpPr>
        <p:spPr>
          <a:xfrm>
            <a:off x="6573130" y="5779678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Heart 5"/>
          <p:cNvSpPr/>
          <p:nvPr/>
        </p:nvSpPr>
        <p:spPr>
          <a:xfrm>
            <a:off x="7320261" y="5779678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Monster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81" y="300950"/>
            <a:ext cx="336521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39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rid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83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rid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8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rt 1"/>
          <p:cNvSpPr/>
          <p:nvPr/>
        </p:nvSpPr>
        <p:spPr>
          <a:xfrm>
            <a:off x="3971518" y="5761205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Heart 2"/>
          <p:cNvSpPr/>
          <p:nvPr/>
        </p:nvSpPr>
        <p:spPr>
          <a:xfrm>
            <a:off x="4718649" y="5761205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Heart 3"/>
          <p:cNvSpPr/>
          <p:nvPr/>
        </p:nvSpPr>
        <p:spPr>
          <a:xfrm>
            <a:off x="5465780" y="5761205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Heart 4"/>
          <p:cNvSpPr/>
          <p:nvPr/>
        </p:nvSpPr>
        <p:spPr>
          <a:xfrm>
            <a:off x="6212911" y="5761205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Heart 5"/>
          <p:cNvSpPr/>
          <p:nvPr/>
        </p:nvSpPr>
        <p:spPr>
          <a:xfrm>
            <a:off x="6960042" y="5761205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Heart 6"/>
          <p:cNvSpPr/>
          <p:nvPr/>
        </p:nvSpPr>
        <p:spPr>
          <a:xfrm>
            <a:off x="7707173" y="5761205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Monster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81" y="300950"/>
            <a:ext cx="336521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31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rid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500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2"/>
            <a:ext cx="12192000" cy="6833616"/>
          </a:xfrm>
          <a:prstGeom prst="rect">
            <a:avLst/>
          </a:prstGeom>
        </p:spPr>
      </p:pic>
      <p:sp>
        <p:nvSpPr>
          <p:cNvPr id="4" name="Text">
            <a:hlinkClick r:id="" action="ppaction://hlinkshowjump?jump=nextslide"/>
          </p:cNvPr>
          <p:cNvSpPr txBox="1"/>
          <p:nvPr/>
        </p:nvSpPr>
        <p:spPr>
          <a:xfrm>
            <a:off x="1" y="1613119"/>
            <a:ext cx="12191999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5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LEVEL CLEARED!!!</a:t>
            </a:r>
          </a:p>
        </p:txBody>
      </p:sp>
    </p:spTree>
    <p:extLst>
      <p:ext uri="{BB962C8B-B14F-4D97-AF65-F5344CB8AC3E}">
        <p14:creationId xmlns:p14="http://schemas.microsoft.com/office/powerpoint/2010/main" val="109105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4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4.16667E-6 4.81481E-6 L -4.16667E-6 -0.07223 " pathEditMode="relative" rAng="0" ptsTypes="AA">
                                      <p:cBhvr>
                                        <p:cTn id="12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rt 1"/>
          <p:cNvSpPr/>
          <p:nvPr/>
        </p:nvSpPr>
        <p:spPr>
          <a:xfrm>
            <a:off x="5826000" y="5752117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40" name="Monster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81" y="300950"/>
            <a:ext cx="336521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40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rid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140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rt 1"/>
          <p:cNvSpPr/>
          <p:nvPr/>
        </p:nvSpPr>
        <p:spPr>
          <a:xfrm>
            <a:off x="5450576" y="5764810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Heart 2"/>
          <p:cNvSpPr/>
          <p:nvPr/>
        </p:nvSpPr>
        <p:spPr>
          <a:xfrm>
            <a:off x="6197707" y="5764810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Monster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81" y="300950"/>
            <a:ext cx="336521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241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rid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455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rt 1"/>
          <p:cNvSpPr/>
          <p:nvPr/>
        </p:nvSpPr>
        <p:spPr>
          <a:xfrm>
            <a:off x="5450576" y="5764810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Heart 2"/>
          <p:cNvSpPr/>
          <p:nvPr/>
        </p:nvSpPr>
        <p:spPr>
          <a:xfrm>
            <a:off x="6197707" y="5764810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Monster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81" y="300950"/>
            <a:ext cx="336521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33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rid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3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rt 1"/>
          <p:cNvSpPr/>
          <p:nvPr/>
        </p:nvSpPr>
        <p:spPr>
          <a:xfrm>
            <a:off x="5078869" y="5764810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Heart 2"/>
          <p:cNvSpPr/>
          <p:nvPr/>
        </p:nvSpPr>
        <p:spPr>
          <a:xfrm>
            <a:off x="5826000" y="5764810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Heart 3"/>
          <p:cNvSpPr/>
          <p:nvPr/>
        </p:nvSpPr>
        <p:spPr>
          <a:xfrm>
            <a:off x="6573131" y="5764810"/>
            <a:ext cx="540000" cy="540000"/>
          </a:xfrm>
          <a:prstGeom prst="heart">
            <a:avLst/>
          </a:prstGeom>
          <a:solidFill>
            <a:srgbClr val="FF0000"/>
          </a:solidFill>
          <a:ln>
            <a:noFill/>
          </a:ln>
          <a:scene3d>
            <a:camera prst="orthographicFront"/>
            <a:lightRig rig="threePt" dir="t"/>
          </a:scene3d>
          <a:sp3d extrusionH="76200">
            <a:bevelT w="317500" h="63500"/>
            <a:extrusionClr>
              <a:schemeClr val="bg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Monster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81" y="300950"/>
            <a:ext cx="336521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071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12</Words>
  <PresentationFormat>Widescreen</PresentationFormat>
  <Paragraphs>4</Paragraphs>
  <Slides>23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Arial Black</vt:lpstr>
      <vt:lpstr>Bradley Hand ITC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tekhnologic</dc:creator>
  <dcterms:created xsi:type="dcterms:W3CDTF">2017-02-04T07:31:42Z</dcterms:created>
  <dcterms:modified xsi:type="dcterms:W3CDTF">2017-02-15T09:19:38Z</dcterms:modified>
</cp:coreProperties>
</file>

<file path=docProps/thumbnail.jpeg>
</file>